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7740650" cx="10080625"/>
  <p:notesSz cx="6964350" cy="93059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38">
          <p15:clr>
            <a:srgbClr val="000000"/>
          </p15:clr>
        </p15:guide>
        <p15:guide id="2" pos="3175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jCMoPPS60+lPAUdfCCOSSGAcBX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38" orient="horz"/>
        <p:guide pos="317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0950" y="697925"/>
            <a:ext cx="4643125" cy="3489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96425" y="4420300"/>
            <a:ext cx="5571475" cy="4187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96425" y="4420300"/>
            <a:ext cx="5571475" cy="418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60950" y="697925"/>
            <a:ext cx="4643125" cy="3489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756047" y="2404619"/>
            <a:ext cx="8568531" cy="1659223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12094" y="4386368"/>
            <a:ext cx="7056438" cy="1978166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620"/>
              </a:spcBef>
              <a:spcAft>
                <a:spcPts val="0"/>
              </a:spcAft>
              <a:buClr>
                <a:srgbClr val="888888"/>
              </a:buClr>
              <a:buSzPts val="31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796300" y="4974085"/>
            <a:ext cx="8568531" cy="1537379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5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796300" y="3280818"/>
            <a:ext cx="8568531" cy="1693267"/>
          </a:xfrm>
          <a:prstGeom prst="rect">
            <a:avLst/>
          </a:prstGeom>
          <a:noFill/>
          <a:ln>
            <a:noFill/>
          </a:ln>
        </p:spPr>
        <p:txBody>
          <a:bodyPr anchorCtr="0" anchor="b" bIns="50900" lIns="101825" spcFirstLastPara="1" rIns="101825" wrap="square" tIns="509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 sz="22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503237" y="309562"/>
            <a:ext cx="9074150" cy="1290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503237" y="1806575"/>
            <a:ext cx="9074150" cy="5108575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 rot="5400000">
            <a:off x="5580077" y="2826828"/>
            <a:ext cx="7455751" cy="250090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 rot="5400000">
            <a:off x="494262" y="409929"/>
            <a:ext cx="7455751" cy="7334704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503237" y="309562"/>
            <a:ext cx="9074150" cy="1290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 rot="5400000">
            <a:off x="2486024" y="-176212"/>
            <a:ext cx="5108575" cy="9074150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1975873" y="5418455"/>
            <a:ext cx="6048375" cy="639679"/>
          </a:xfrm>
          <a:prstGeom prst="rect">
            <a:avLst/>
          </a:prstGeom>
          <a:noFill/>
          <a:ln>
            <a:noFill/>
          </a:ln>
        </p:spPr>
        <p:txBody>
          <a:bodyPr anchorCtr="0" anchor="b" bIns="50900" lIns="101825" spcFirstLastPara="1" rIns="101825" wrap="square" tIns="509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/>
          <p:nvPr>
            <p:ph idx="2" type="pic"/>
          </p:nvPr>
        </p:nvSpPr>
        <p:spPr>
          <a:xfrm>
            <a:off x="1975873" y="691641"/>
            <a:ext cx="6048375" cy="464439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1975873" y="6058134"/>
            <a:ext cx="6048375" cy="908451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indent="-228600" lvl="2" marL="13716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504032" y="308193"/>
            <a:ext cx="3316456" cy="1311610"/>
          </a:xfrm>
          <a:prstGeom prst="rect">
            <a:avLst/>
          </a:prstGeom>
          <a:noFill/>
          <a:ln>
            <a:noFill/>
          </a:ln>
        </p:spPr>
        <p:txBody>
          <a:bodyPr anchorCtr="0" anchor="b" bIns="50900" lIns="101825" spcFirstLastPara="1" rIns="101825" wrap="square" tIns="509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3941245" y="308193"/>
            <a:ext cx="5635349" cy="6606430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457200" lvl="0" marL="45720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1pPr>
            <a:lvl2pPr indent="-425450" lvl="1" marL="9144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Char char="–"/>
              <a:defRPr sz="3100"/>
            </a:lvl2pPr>
            <a:lvl3pPr indent="-400050" lvl="2" marL="1371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68300" lvl="3" marL="1828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indent="-368300" lvl="4" marL="22860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indent="-368300" lvl="5" marL="27432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indent="-368300" lvl="6" marL="3200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indent="-368300" lvl="7" marL="3657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indent="-368300" lvl="8" marL="41148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504032" y="1619803"/>
            <a:ext cx="3316456" cy="5294820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2pPr>
            <a:lvl3pPr indent="-228600" lvl="2" marL="1371600" algn="l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3pPr>
            <a:lvl4pPr indent="-228600" lvl="3" marL="1828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0" name="Google Shape;40;p8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8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503237" y="309562"/>
            <a:ext cx="9074150" cy="1290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504031" y="309985"/>
            <a:ext cx="9072563" cy="129010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504031" y="1732688"/>
            <a:ext cx="4454027" cy="722102"/>
          </a:xfrm>
          <a:prstGeom prst="rect">
            <a:avLst/>
          </a:prstGeom>
          <a:noFill/>
          <a:ln>
            <a:noFill/>
          </a:ln>
        </p:spPr>
        <p:txBody>
          <a:bodyPr anchorCtr="0" anchor="b" bIns="50900" lIns="101825" spcFirstLastPara="1" rIns="101825" wrap="square" tIns="50900">
            <a:no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55" name="Google Shape;55;p11"/>
          <p:cNvSpPr txBox="1"/>
          <p:nvPr>
            <p:ph idx="2" type="body"/>
          </p:nvPr>
        </p:nvSpPr>
        <p:spPr>
          <a:xfrm>
            <a:off x="504031" y="2454790"/>
            <a:ext cx="4454027" cy="4459833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indent="-368300" lvl="1" marL="914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6" name="Google Shape;56;p11"/>
          <p:cNvSpPr txBox="1"/>
          <p:nvPr>
            <p:ph idx="3" type="body"/>
          </p:nvPr>
        </p:nvSpPr>
        <p:spPr>
          <a:xfrm>
            <a:off x="5120818" y="1732688"/>
            <a:ext cx="4455776" cy="722102"/>
          </a:xfrm>
          <a:prstGeom prst="rect">
            <a:avLst/>
          </a:prstGeom>
          <a:noFill/>
          <a:ln>
            <a:noFill/>
          </a:ln>
        </p:spPr>
        <p:txBody>
          <a:bodyPr anchorCtr="0" anchor="b" bIns="50900" lIns="101825" spcFirstLastPara="1" rIns="101825" wrap="square" tIns="50900">
            <a:no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1pPr>
            <a:lvl2pPr indent="-228600" lvl="1" marL="914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b="1" sz="2200"/>
            </a:lvl2pPr>
            <a:lvl3pPr indent="-228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3pPr>
            <a:lvl4pPr indent="-2286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4pPr>
            <a:lvl5pPr indent="-2286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5pPr>
            <a:lvl6pPr indent="-2286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6pPr>
            <a:lvl7pPr indent="-2286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7pPr>
            <a:lvl8pPr indent="-2286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8pPr>
            <a:lvl9pPr indent="-2286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9pPr>
          </a:lstStyle>
          <a:p/>
        </p:txBody>
      </p:sp>
      <p:sp>
        <p:nvSpPr>
          <p:cNvPr id="57" name="Google Shape;57;p11"/>
          <p:cNvSpPr txBox="1"/>
          <p:nvPr>
            <p:ph idx="4" type="body"/>
          </p:nvPr>
        </p:nvSpPr>
        <p:spPr>
          <a:xfrm>
            <a:off x="5120818" y="2454790"/>
            <a:ext cx="4455776" cy="4459833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indent="-368300" lvl="1" marL="9144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503237" y="309562"/>
            <a:ext cx="9074150" cy="1290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" type="body"/>
          </p:nvPr>
        </p:nvSpPr>
        <p:spPr>
          <a:xfrm>
            <a:off x="554785" y="2039088"/>
            <a:ext cx="4917805" cy="5766068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425450" lvl="0" marL="4572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 sz="31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68300" lvl="2" marL="1371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12"/>
          <p:cNvSpPr txBox="1"/>
          <p:nvPr>
            <p:ph idx="2" type="body"/>
          </p:nvPr>
        </p:nvSpPr>
        <p:spPr>
          <a:xfrm>
            <a:off x="5640601" y="2039088"/>
            <a:ext cx="4917805" cy="5766068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425450" lvl="0" marL="45720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  <a:defRPr sz="31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68300" lvl="2" marL="137160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503237" y="309562"/>
            <a:ext cx="9074150" cy="1290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503237" y="1806575"/>
            <a:ext cx="9074150" cy="5108575"/>
          </a:xfrm>
          <a:prstGeom prst="rect">
            <a:avLst/>
          </a:prstGeom>
          <a:noFill/>
          <a:ln>
            <a:noFill/>
          </a:ln>
        </p:spPr>
        <p:txBody>
          <a:bodyPr anchorCtr="0" anchor="t" bIns="50900" lIns="101825" spcFirstLastPara="1" rIns="101825" wrap="square" tIns="50900">
            <a:noAutofit/>
          </a:bodyPr>
          <a:lstStyle>
            <a:lvl1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5450" lvl="1" marL="914400" marR="0" rtl="0" algn="l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b="0" i="0" sz="3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0050" lvl="2" marL="13716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68300" lvl="3" marL="18288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68300" lvl="4" marL="22860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»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68300" lvl="5" marL="27432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68300" lvl="6" marL="32004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68300" lvl="7" marL="36576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68300" lvl="8" marL="4114800" marR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503237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444875" y="7173912"/>
            <a:ext cx="31908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7224712" y="7173912"/>
            <a:ext cx="2352675" cy="412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900" lIns="101825" spcFirstLastPara="1" rIns="101825" wrap="square" tIns="50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2300" y="3175"/>
            <a:ext cx="10071098" cy="7734299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2239962" y="3078162"/>
            <a:ext cx="5572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otorga el presente diploma a:</a:t>
            </a:r>
            <a:endParaRPr sz="1600"/>
          </a:p>
        </p:txBody>
      </p:sp>
      <p:sp>
        <p:nvSpPr>
          <p:cNvPr id="86" name="Google Shape;86;p1"/>
          <p:cNvSpPr txBox="1"/>
          <p:nvPr/>
        </p:nvSpPr>
        <p:spPr>
          <a:xfrm>
            <a:off x="2239962" y="4360862"/>
            <a:ext cx="55722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as</a:t>
            </a: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umir y formar parte del Consejo Consultivo Comunal de niños, niñas y adolescentes de la comuna de Arica, haciendo valer su</a:t>
            </a: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derecho a la participación durante el periodo 2025 - 2028, con el acompañamiento de la</a:t>
            </a: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Oficina Local de la Niñez</a:t>
            </a: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la Ilustre Municipalidad de Arica</a:t>
            </a:r>
            <a:r>
              <a:rPr lang="en-US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700"/>
          </a:p>
        </p:txBody>
      </p:sp>
      <p:cxnSp>
        <p:nvCxnSpPr>
          <p:cNvPr id="87" name="Google Shape;87;p1"/>
          <p:cNvCxnSpPr/>
          <p:nvPr/>
        </p:nvCxnSpPr>
        <p:spPr>
          <a:xfrm>
            <a:off x="2239962" y="4083050"/>
            <a:ext cx="5572125" cy="1587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88" name="Google Shape;88;p1"/>
          <p:cNvSpPr txBox="1"/>
          <p:nvPr/>
        </p:nvSpPr>
        <p:spPr>
          <a:xfrm>
            <a:off x="3917875" y="6419850"/>
            <a:ext cx="22146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</a:rPr>
              <a:t>Pamela Cortés Herrera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</a:rPr>
              <a:t>Coordinadora</a:t>
            </a:r>
            <a:endParaRPr b="1" sz="1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</a:rPr>
              <a:t>Oficina Local de la Niñez</a:t>
            </a:r>
            <a:endParaRPr b="1" sz="10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>
                <a:solidFill>
                  <a:schemeClr val="dk1"/>
                </a:solidFill>
              </a:rPr>
              <a:t>Arica, 31 Enero de 2025.</a:t>
            </a:r>
            <a:endParaRPr sz="1000">
              <a:solidFill>
                <a:schemeClr val="dk1"/>
              </a:solidFill>
            </a:endParaRPr>
          </a:p>
        </p:txBody>
      </p:sp>
      <p:cxnSp>
        <p:nvCxnSpPr>
          <p:cNvPr id="89" name="Google Shape;89;p1"/>
          <p:cNvCxnSpPr/>
          <p:nvPr/>
        </p:nvCxnSpPr>
        <p:spPr>
          <a:xfrm>
            <a:off x="4025125" y="6302375"/>
            <a:ext cx="2000100" cy="1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0" name="Google Shape;90;p1"/>
          <p:cNvSpPr txBox="1"/>
          <p:nvPr/>
        </p:nvSpPr>
        <p:spPr>
          <a:xfrm>
            <a:off x="2311400" y="3614737"/>
            <a:ext cx="5429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Sofía Pozo Villanueva</a:t>
            </a:r>
            <a:endParaRPr/>
          </a:p>
        </p:txBody>
      </p: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90925" y="1985962"/>
            <a:ext cx="2870200" cy="72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2017-06-19T16:10:26Z</dcterms:created>
  <dc:creator>INV-47596</dc:creator>
</cp:coreProperties>
</file>